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34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6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6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5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2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9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18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0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3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2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9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A04B-6E39-4E97-81D3-7AE24665CE8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CF216-FF5C-4A1D-9124-C775A464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0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54479" y="1160375"/>
            <a:ext cx="940525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BEST Academy (6-12)</a:t>
            </a:r>
          </a:p>
          <a:p>
            <a:pPr algn="ctr"/>
            <a:r>
              <a:rPr lang="en-US" sz="1400" b="1" dirty="0" smtClean="0"/>
              <a:t>Date: </a:t>
            </a:r>
            <a:r>
              <a:rPr lang="en-US" sz="1400" b="1" dirty="0" smtClean="0">
                <a:solidFill>
                  <a:srgbClr val="FF0000"/>
                </a:solidFill>
              </a:rPr>
              <a:t>September 10, 2020</a:t>
            </a:r>
          </a:p>
          <a:p>
            <a:pPr algn="ctr"/>
            <a:r>
              <a:rPr lang="en-US" sz="1400" b="1" dirty="0" smtClean="0"/>
              <a:t>Time: </a:t>
            </a:r>
            <a:r>
              <a:rPr lang="en-US" sz="1400" b="1" dirty="0" smtClean="0">
                <a:solidFill>
                  <a:srgbClr val="FF0000"/>
                </a:solidFill>
              </a:rPr>
              <a:t>6:00pm</a:t>
            </a:r>
          </a:p>
          <a:p>
            <a:pPr algn="ctr"/>
            <a:r>
              <a:rPr lang="en-US" sz="1400" b="1" dirty="0" smtClean="0"/>
              <a:t>Location: </a:t>
            </a:r>
            <a:r>
              <a:rPr lang="en-US" sz="1400" b="1" dirty="0" smtClean="0">
                <a:solidFill>
                  <a:srgbClr val="FF0000"/>
                </a:solidFill>
              </a:rPr>
              <a:t>Zoom Call</a:t>
            </a:r>
          </a:p>
          <a:p>
            <a:r>
              <a:rPr lang="en-US" sz="1600" b="1" dirty="0" smtClean="0"/>
              <a:t>I.	Call to Order</a:t>
            </a:r>
          </a:p>
          <a:p>
            <a:r>
              <a:rPr lang="en-US" sz="1600" b="1" dirty="0" smtClean="0"/>
              <a:t>II.	Roll Call; Establish Quorum </a:t>
            </a:r>
          </a:p>
          <a:p>
            <a:r>
              <a:rPr lang="en-US" sz="1600" b="1" dirty="0" smtClean="0"/>
              <a:t>III.	Action Items </a:t>
            </a:r>
          </a:p>
          <a:p>
            <a:pPr lvl="1"/>
            <a:r>
              <a:rPr lang="en-US" sz="1600" dirty="0" smtClean="0"/>
              <a:t>A.	Approval of Agenda: </a:t>
            </a:r>
          </a:p>
          <a:p>
            <a:pPr lvl="1"/>
            <a:r>
              <a:rPr lang="en-US" sz="1600" dirty="0" smtClean="0"/>
              <a:t>B.	Fill Vacant Positions </a:t>
            </a:r>
          </a:p>
          <a:p>
            <a:pPr lvl="1"/>
            <a:r>
              <a:rPr lang="en-US" sz="1600" dirty="0" smtClean="0"/>
              <a:t>C.	Fill Open Community Member Seat</a:t>
            </a:r>
          </a:p>
          <a:p>
            <a:pPr lvl="1"/>
            <a:r>
              <a:rPr lang="en-US" sz="1600" dirty="0" smtClean="0"/>
              <a:t>D.	Approval of Previous Minutes </a:t>
            </a:r>
          </a:p>
          <a:p>
            <a:pPr lvl="1"/>
            <a:r>
              <a:rPr lang="en-US" sz="1600" dirty="0" smtClean="0"/>
              <a:t>E.	For High Schools: Appoint Student Representative</a:t>
            </a:r>
          </a:p>
          <a:p>
            <a:pPr lvl="1"/>
            <a:r>
              <a:rPr lang="en-US" sz="1600" dirty="0" smtClean="0"/>
              <a:t>F.	Review and Approve Public Comment Format</a:t>
            </a:r>
          </a:p>
          <a:p>
            <a:pPr lvl="1"/>
            <a:r>
              <a:rPr lang="en-US" sz="1600" dirty="0" smtClean="0"/>
              <a:t>G.	Review, Confirm/Update, and Adopt GO Team Norms </a:t>
            </a:r>
          </a:p>
          <a:p>
            <a:r>
              <a:rPr lang="en-US" sz="1600" b="1" dirty="0" smtClean="0"/>
              <a:t>IV.	Discussion Items </a:t>
            </a:r>
          </a:p>
          <a:p>
            <a:pPr lvl="1"/>
            <a:r>
              <a:rPr lang="en-US" sz="1600" dirty="0" smtClean="0"/>
              <a:t>A.	Discussion Item 1: Communication Plan</a:t>
            </a:r>
          </a:p>
          <a:p>
            <a:r>
              <a:rPr lang="en-US" sz="1600" b="1" dirty="0" smtClean="0"/>
              <a:t>V.	Information Items </a:t>
            </a:r>
          </a:p>
          <a:p>
            <a:pPr lvl="1"/>
            <a:r>
              <a:rPr lang="en-US" sz="1600" dirty="0" smtClean="0"/>
              <a:t>A.	Return + Learn Plan </a:t>
            </a:r>
          </a:p>
          <a:p>
            <a:pPr lvl="1"/>
            <a:r>
              <a:rPr lang="en-US" sz="1600" dirty="0" smtClean="0"/>
              <a:t>B.	Principal’s Report</a:t>
            </a:r>
          </a:p>
          <a:p>
            <a:pPr lvl="1"/>
            <a:r>
              <a:rPr lang="en-US" sz="1600" dirty="0" smtClean="0"/>
              <a:t>C.	Information Item  </a:t>
            </a:r>
          </a:p>
          <a:p>
            <a:r>
              <a:rPr lang="en-US" sz="1600" b="1" dirty="0" smtClean="0"/>
              <a:t>VI.	Announcements </a:t>
            </a:r>
          </a:p>
          <a:p>
            <a:pPr lvl="1"/>
            <a:r>
              <a:rPr lang="en-US" sz="1600" dirty="0" smtClean="0"/>
              <a:t>A.	 Announcements</a:t>
            </a:r>
          </a:p>
          <a:p>
            <a:r>
              <a:rPr lang="en-US" sz="1600" b="1" dirty="0" smtClean="0"/>
              <a:t>VII.	Adjournment</a:t>
            </a:r>
            <a:endParaRPr lang="en-US" sz="1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224" y="100691"/>
            <a:ext cx="1721768" cy="76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53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Bruce E.</dc:creator>
  <cp:lastModifiedBy>Williams, Bruce E.</cp:lastModifiedBy>
  <cp:revision>1</cp:revision>
  <dcterms:created xsi:type="dcterms:W3CDTF">2020-09-10T21:49:25Z</dcterms:created>
  <dcterms:modified xsi:type="dcterms:W3CDTF">2020-09-10T21:49:52Z</dcterms:modified>
</cp:coreProperties>
</file>